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1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Precalculus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Sections 1.1-1.3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7127" y="1828800"/>
                <a:ext cx="10541284" cy="1656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Give the domain of the following function: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27" y="1828800"/>
                <a:ext cx="10541284" cy="1656544"/>
              </a:xfrm>
              <a:prstGeom prst="rect">
                <a:avLst/>
              </a:prstGeom>
              <a:blipFill rotWithShape="0">
                <a:blip r:embed="rId2"/>
                <a:stretch>
                  <a:fillRect l="-2601" t="-8456" r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1527" y="1550878"/>
                <a:ext cx="10798662" cy="1994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Evaluate the difference quotient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4800" dirty="0" smtClean="0"/>
              </a:p>
              <a:p>
                <a:r>
                  <a:rPr lang="en-US" sz="4800" dirty="0" smtClean="0"/>
                  <a:t>for the function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800" dirty="0" smtClean="0"/>
                  <a:t>.</a:t>
                </a:r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27" y="1550878"/>
                <a:ext cx="10798662" cy="1994841"/>
              </a:xfrm>
              <a:prstGeom prst="rect">
                <a:avLst/>
              </a:prstGeom>
              <a:blipFill rotWithShape="0">
                <a:blip r:embed="rId2"/>
                <a:stretch>
                  <a:fillRect l="-2540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6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cubic f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39" y="1877326"/>
            <a:ext cx="4223244" cy="40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8343" y="940159"/>
            <a:ext cx="9273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Find the maximum and the minimum.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250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cubic f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86" y="2080248"/>
            <a:ext cx="4017181" cy="387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5915" y="1249251"/>
            <a:ext cx="10486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Find the intervals of increase and decrease.</a:t>
            </a:r>
          </a:p>
        </p:txBody>
      </p:sp>
    </p:spTree>
    <p:extLst>
      <p:ext uri="{BB962C8B-B14F-4D97-AF65-F5344CB8AC3E}">
        <p14:creationId xmlns:p14="http://schemas.microsoft.com/office/powerpoint/2010/main" val="15360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527" y="837127"/>
            <a:ext cx="8449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Find the domain and range of the </a:t>
            </a:r>
          </a:p>
          <a:p>
            <a:pPr algn="ctr"/>
            <a:r>
              <a:rPr lang="en-US" sz="4800" dirty="0" smtClean="0"/>
              <a:t>given graph:</a:t>
            </a:r>
            <a:endParaRPr lang="en-US" sz="4800" dirty="0"/>
          </a:p>
        </p:txBody>
      </p:sp>
      <p:pic>
        <p:nvPicPr>
          <p:cNvPr id="4098" name="Picture 2" descr="Graph of a function from (-3, 1]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96" y="2587091"/>
            <a:ext cx="46386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078" y="837127"/>
            <a:ext cx="84498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Find the domain and range of the </a:t>
            </a:r>
          </a:p>
          <a:p>
            <a:pPr algn="ctr"/>
            <a:r>
              <a:rPr lang="en-US" sz="4800" dirty="0" smtClean="0"/>
              <a:t>given graph.</a:t>
            </a:r>
            <a:endParaRPr lang="en-US" sz="4800" dirty="0"/>
          </a:p>
        </p:txBody>
      </p:sp>
      <p:pic>
        <p:nvPicPr>
          <p:cNvPr id="5122" name="Picture 2" descr="Image result for finding domain and range of a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47" y="1777684"/>
            <a:ext cx="3373236" cy="40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893194" y="1545465"/>
                <a:ext cx="861473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Find the minimum for the function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94" y="1545465"/>
                <a:ext cx="8614731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3255" t="-8949" r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ubic f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83" y="2730321"/>
            <a:ext cx="3245731" cy="313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5465" y="1287887"/>
            <a:ext cx="955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Is the graph pictured below a function?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190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262" y="1617786"/>
            <a:ext cx="9519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Find the equation for the line through the points (-2,5) and (3,2).</a:t>
            </a:r>
          </a:p>
        </p:txBody>
      </p:sp>
    </p:spTree>
    <p:extLst>
      <p:ext uri="{BB962C8B-B14F-4D97-AF65-F5344CB8AC3E}">
        <p14:creationId xmlns:p14="http://schemas.microsoft.com/office/powerpoint/2010/main" val="10269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7538" y="1547446"/>
            <a:ext cx="8800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Find the equation for the vertical line through the point (-5,-1).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12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34096" y="1184855"/>
                <a:ext cx="10623101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dirty="0" smtClean="0"/>
                  <a:t>Write an equation for the line perpendicular</a:t>
                </a:r>
              </a:p>
              <a:p>
                <a:pPr algn="ctr"/>
                <a:r>
                  <a:rPr lang="en-US" sz="4800" dirty="0" smtClean="0"/>
                  <a:t>to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4800" dirty="0" smtClean="0"/>
                  <a:t> that passes through the </a:t>
                </a:r>
              </a:p>
              <a:p>
                <a:pPr algn="ctr"/>
                <a:r>
                  <a:rPr lang="en-US" sz="4800" dirty="0" smtClean="0"/>
                  <a:t>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2,−8</m:t>
                        </m:r>
                      </m:e>
                    </m:d>
                  </m:oMath>
                </a14:m>
                <a:r>
                  <a:rPr lang="en-US" sz="4800" dirty="0" smtClean="0"/>
                  <a:t>.</a:t>
                </a:r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96" y="1184855"/>
                <a:ext cx="10623101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2123" t="-6069" r="-2123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4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32923" y="1065400"/>
                <a:ext cx="1021033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Biologists have observed that the chirping rate of crickets of a certain species is related to temperature, and the relationship appears to be very nearly linear.  A cricket produces 120 chirps per minute at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sz="4000" dirty="0" smtClean="0"/>
                  <a:t> and 168 chirps per minute at 80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sz="4000" dirty="0" smtClean="0"/>
                  <a:t>.  Find the linear equation that gives temperature </a:t>
                </a:r>
                <a:r>
                  <a:rPr lang="en-US" sz="4000" i="1" dirty="0" smtClean="0"/>
                  <a:t>t</a:t>
                </a:r>
                <a:r>
                  <a:rPr lang="en-US" sz="4000" dirty="0" smtClean="0"/>
                  <a:t> in terms of the number of chirps </a:t>
                </a:r>
                <a:r>
                  <a:rPr lang="en-US" sz="4000" i="1" dirty="0" smtClean="0"/>
                  <a:t>n</a:t>
                </a:r>
                <a:r>
                  <a:rPr lang="en-US" sz="4000" dirty="0" smtClean="0"/>
                  <a:t>.</a:t>
                </a:r>
                <a:endParaRPr lang="en-US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23" y="1065400"/>
                <a:ext cx="10210334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2090" t="-2493" r="-418" b="-4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9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653047" y="1481070"/>
                <a:ext cx="7574959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For the function </a:t>
                </a:r>
                <a:r>
                  <a:rPr lang="en-US" sz="4800" i="1" dirty="0" smtClean="0"/>
                  <a:t>f</a:t>
                </a:r>
                <a:r>
                  <a:rPr lang="en-US" sz="4800" dirty="0" smtClean="0"/>
                  <a:t> given by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 smtClean="0"/>
              </a:p>
              <a:p>
                <a:pPr algn="ctr"/>
                <a:r>
                  <a:rPr lang="en-US" sz="48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4800" dirty="0" smtClean="0"/>
                  <a:t>.</a:t>
                </a:r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047" y="1481070"/>
                <a:ext cx="7574959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3620" t="-6069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7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31076" y="1906073"/>
                <a:ext cx="8134919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Give the domain for the function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  <a:p>
                <a:r>
                  <a:rPr lang="en-US" sz="4800" dirty="0" smtClean="0"/>
                  <a:t> </a:t>
                </a:r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76" y="1906073"/>
                <a:ext cx="8134919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3371" t="-6085" r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3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98490" y="1326524"/>
                <a:ext cx="10665933" cy="2277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Give the domain for the following function: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0" y="1326524"/>
                <a:ext cx="10665933" cy="2277611"/>
              </a:xfrm>
              <a:prstGeom prst="rect">
                <a:avLst/>
              </a:prstGeom>
              <a:blipFill rotWithShape="0">
                <a:blip r:embed="rId2"/>
                <a:stretch>
                  <a:fillRect l="-2629" t="-6166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0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295</TotalTime>
  <Words>205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Garamond</vt:lpstr>
      <vt:lpstr>Organic</vt:lpstr>
      <vt:lpstr>Precalculus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</dc:title>
  <dc:creator>Kim Willi</dc:creator>
  <cp:lastModifiedBy>Kim Willi</cp:lastModifiedBy>
  <cp:revision>6</cp:revision>
  <dcterms:created xsi:type="dcterms:W3CDTF">2016-09-01T03:08:36Z</dcterms:created>
  <dcterms:modified xsi:type="dcterms:W3CDTF">2016-09-01T17:30:52Z</dcterms:modified>
</cp:coreProperties>
</file>